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</p:sldIdLst>
  <p:sldSz cx="23749000" cy="168021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" Type="http://schemas.openxmlformats.org/officeDocument/2006/relationships/presProps" Target="presProps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" Type="http://schemas.openxmlformats.org/officeDocument/2006/relationships/viewProps" Target="viewProps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" Type="http://schemas.openxmlformats.org/officeDocument/2006/relationships/theme" Target="theme/theme1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" Type="http://schemas.openxmlformats.org/officeDocument/2006/relationships/tableStyles" Target="tableStyles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" Type="http://schemas.openxmlformats.org/officeDocument/2006/relationships/slide" Target="slides/slide1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" Type="http://schemas.openxmlformats.org/officeDocument/2006/relationships/slide" Target="slides/slide2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2" Type="http://schemas.openxmlformats.org/officeDocument/2006/relationships/image" Target="../media/image12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3" Type="http://schemas.openxmlformats.org/officeDocument/2006/relationships/image" Target="../media/image13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14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5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6" Type="http://schemas.openxmlformats.org/officeDocument/2006/relationships/image" Target="../media/image16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7" Type="http://schemas.openxmlformats.org/officeDocument/2006/relationships/image" Target="../media/image17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8" Type="http://schemas.openxmlformats.org/officeDocument/2006/relationships/image" Target="../media/image18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19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0" Type="http://schemas.openxmlformats.org/officeDocument/2006/relationships/image" Target="../media/image20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" Type="http://schemas.openxmlformats.org/officeDocument/2006/relationships/image" Target="../media/image3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1" Type="http://schemas.openxmlformats.org/officeDocument/2006/relationships/image" Target="../media/image21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2" Type="http://schemas.openxmlformats.org/officeDocument/2006/relationships/image" Target="../media/image22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3" Type="http://schemas.openxmlformats.org/officeDocument/2006/relationships/image" Target="../media/image23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24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5" Type="http://schemas.openxmlformats.org/officeDocument/2006/relationships/image" Target="../media/image25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6" Type="http://schemas.openxmlformats.org/officeDocument/2006/relationships/image" Target="../media/image26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7" Type="http://schemas.openxmlformats.org/officeDocument/2006/relationships/image" Target="../media/image27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8" Type="http://schemas.openxmlformats.org/officeDocument/2006/relationships/image" Target="../media/image28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9" Type="http://schemas.openxmlformats.org/officeDocument/2006/relationships/image" Target="../media/image29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0" Type="http://schemas.openxmlformats.org/officeDocument/2006/relationships/image" Target="../media/image30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1" Type="http://schemas.openxmlformats.org/officeDocument/2006/relationships/image" Target="../media/image31.pn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32.pn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3" Type="http://schemas.openxmlformats.org/officeDocument/2006/relationships/image" Target="../media/image33.pn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4" Type="http://schemas.openxmlformats.org/officeDocument/2006/relationships/image" Target="../media/image34.png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5" Type="http://schemas.openxmlformats.org/officeDocument/2006/relationships/image" Target="../media/image35.png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6" Type="http://schemas.openxmlformats.org/officeDocument/2006/relationships/image" Target="../media/image36.png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37.png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8" Type="http://schemas.openxmlformats.org/officeDocument/2006/relationships/image" Target="../media/image38.png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39" Type="http://schemas.openxmlformats.org/officeDocument/2006/relationships/image" Target="../media/image39.png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40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1" Type="http://schemas.openxmlformats.org/officeDocument/2006/relationships/image" Target="../media/image41.png"/></Relationships>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2" Type="http://schemas.openxmlformats.org/officeDocument/2006/relationships/image" Target="../media/image42.png"/></Relationships>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3" Type="http://schemas.openxmlformats.org/officeDocument/2006/relationships/image" Target="../media/image43.png"/></Relationships>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4" Type="http://schemas.openxmlformats.org/officeDocument/2006/relationships/image" Target="../media/image44.png"/></Relationships>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5" Type="http://schemas.openxmlformats.org/officeDocument/2006/relationships/image" Target="../media/image45.png"/></Relationships>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6" Type="http://schemas.openxmlformats.org/officeDocument/2006/relationships/image" Target="../media/image46.png"/></Relationships>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7" Type="http://schemas.openxmlformats.org/officeDocument/2006/relationships/image" Target="../media/image47.png"/></Relationships>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8" Type="http://schemas.openxmlformats.org/officeDocument/2006/relationships/image" Target="../media/image48.png"/></Relationships>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49" Type="http://schemas.openxmlformats.org/officeDocument/2006/relationships/image" Target="../media/image49.png"/></Relationships>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0" Type="http://schemas.openxmlformats.org/officeDocument/2006/relationships/image" Target="../media/image50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/Relationships>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1" Type="http://schemas.openxmlformats.org/officeDocument/2006/relationships/image" Target="../media/image51.png"/></Relationships>
</file>

<file path=ppt/slides/_rels/slide5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2" Type="http://schemas.openxmlformats.org/officeDocument/2006/relationships/image" Target="../media/image52.png"/></Relationships>
</file>

<file path=ppt/slides/_rels/slide5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3" Type="http://schemas.openxmlformats.org/officeDocument/2006/relationships/image" Target="../media/image53.png"/></Relationships>
</file>

<file path=ppt/slides/_rels/slide5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4" Type="http://schemas.openxmlformats.org/officeDocument/2006/relationships/image" Target="../media/image54.png"/></Relationships>
</file>

<file path=ppt/slides/_rels/slide5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5" Type="http://schemas.openxmlformats.org/officeDocument/2006/relationships/image" Target="../media/image55.png"/></Relationships>
</file>

<file path=ppt/slides/_rels/slide5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6" Type="http://schemas.openxmlformats.org/officeDocument/2006/relationships/image" Target="../media/image56.png"/></Relationships>
</file>

<file path=ppt/slides/_rels/slide5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7" Type="http://schemas.openxmlformats.org/officeDocument/2006/relationships/image" Target="../media/image57.png"/></Relationships>
</file>

<file path=ppt/slides/_rels/slide5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8" Type="http://schemas.openxmlformats.org/officeDocument/2006/relationships/image" Target="../media/image58.png"/></Relationships>
</file>

<file path=ppt/slides/_rels/slide5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59" Type="http://schemas.openxmlformats.org/officeDocument/2006/relationships/image" Target="../media/image59.png"/></Relationships>
</file>

<file path=ppt/slides/_rels/slide5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0" Type="http://schemas.openxmlformats.org/officeDocument/2006/relationships/image" Target="../media/image60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7" Type="http://schemas.openxmlformats.org/officeDocument/2006/relationships/image" Target="../media/image7.png"/></Relationships>
</file>

<file path=ppt/slides/_rels/slide6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1" Type="http://schemas.openxmlformats.org/officeDocument/2006/relationships/image" Target="../media/image61.png"/></Relationships>
</file>

<file path=ppt/slides/_rels/slide6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2" Type="http://schemas.openxmlformats.org/officeDocument/2006/relationships/image" Target="../media/image62.png"/></Relationships>
</file>

<file path=ppt/slides/_rels/slide6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3" Type="http://schemas.openxmlformats.org/officeDocument/2006/relationships/image" Target="../media/image63.png"/></Relationships>
</file>

<file path=ppt/slides/_rels/slide6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4" Type="http://schemas.openxmlformats.org/officeDocument/2006/relationships/image" Target="../media/image64.png"/></Relationships>
</file>

<file path=ppt/slides/_rels/slide6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5" Type="http://schemas.openxmlformats.org/officeDocument/2006/relationships/image" Target="../media/image65.png"/></Relationships>
</file>

<file path=ppt/slides/_rels/slide6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6" Type="http://schemas.openxmlformats.org/officeDocument/2006/relationships/image" Target="../media/image66.png"/></Relationships>
</file>

<file path=ppt/slides/_rels/slide6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7" Type="http://schemas.openxmlformats.org/officeDocument/2006/relationships/image" Target="../media/image67.png"/></Relationships>
</file>

<file path=ppt/slides/_rels/slide6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8" Type="http://schemas.openxmlformats.org/officeDocument/2006/relationships/image" Target="../media/image68.png"/></Relationships>
</file>

<file path=ppt/slides/_rels/slide6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69" Type="http://schemas.openxmlformats.org/officeDocument/2006/relationships/image" Target="../media/image69.png"/></Relationships>
</file>

<file path=ppt/slides/_rels/slide6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70" Type="http://schemas.openxmlformats.org/officeDocument/2006/relationships/image" Target="../media/image70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8" Type="http://schemas.openxmlformats.org/officeDocument/2006/relationships/image" Target="../media/image8.png"/></Relationships>
</file>

<file path=ppt/slides/_rels/slide7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71" Type="http://schemas.openxmlformats.org/officeDocument/2006/relationships/image" Target="../media/image71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9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0.pn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1" id="11"/>
          <p:cNvPicPr>
            <a:picLocks noChangeAspect="true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2" id="12"/>
          <p:cNvPicPr>
            <a:picLocks noChangeAspect="true"/>
          </p:cNvPicPr>
          <p:nvPr/>
        </p:nvPicPr>
        <p:blipFill>
          <a:blip r:embed="rId12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3" id="13"/>
          <p:cNvPicPr>
            <a:picLocks noChangeAspect="true"/>
          </p:cNvPicPr>
          <p:nvPr/>
        </p:nvPicPr>
        <p:blipFill>
          <a:blip r:embed="rId13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4" id="14"/>
          <p:cNvPicPr>
            <a:picLocks noChangeAspect="true"/>
          </p:cNvPicPr>
          <p:nvPr/>
        </p:nvPicPr>
        <p:blipFill>
          <a:blip r:embed="rId14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5" id="15"/>
          <p:cNvPicPr>
            <a:picLocks noChangeAspect="true"/>
          </p:cNvPicPr>
          <p:nvPr/>
        </p:nvPicPr>
        <p:blipFill>
          <a:blip r:embed="rId15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6" id="16"/>
          <p:cNvPicPr>
            <a:picLocks noChangeAspect="true"/>
          </p:cNvPicPr>
          <p:nvPr/>
        </p:nvPicPr>
        <p:blipFill>
          <a:blip r:embed="rId16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7" id="17"/>
          <p:cNvPicPr>
            <a:picLocks noChangeAspect="true"/>
          </p:cNvPicPr>
          <p:nvPr/>
        </p:nvPicPr>
        <p:blipFill>
          <a:blip r:embed="rId17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8" id="18"/>
          <p:cNvPicPr>
            <a:picLocks noChangeAspect="true"/>
          </p:cNvPicPr>
          <p:nvPr/>
        </p:nvPicPr>
        <p:blipFill>
          <a:blip r:embed="rId18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9" id="19"/>
          <p:cNvPicPr>
            <a:picLocks noChangeAspect="true"/>
          </p:cNvPicPr>
          <p:nvPr/>
        </p:nvPicPr>
        <p:blipFill>
          <a:blip r:embed="rId19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0" id="20"/>
          <p:cNvPicPr>
            <a:picLocks noChangeAspect="true"/>
          </p:cNvPicPr>
          <p:nvPr/>
        </p:nvPicPr>
        <p:blipFill>
          <a:blip r:embed="rId20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1" id="21"/>
          <p:cNvPicPr>
            <a:picLocks noChangeAspect="true"/>
          </p:cNvPicPr>
          <p:nvPr/>
        </p:nvPicPr>
        <p:blipFill>
          <a:blip r:embed="rId21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2" id="22"/>
          <p:cNvPicPr>
            <a:picLocks noChangeAspect="true"/>
          </p:cNvPicPr>
          <p:nvPr/>
        </p:nvPicPr>
        <p:blipFill>
          <a:blip r:embed="rId22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3" id="23"/>
          <p:cNvPicPr>
            <a:picLocks noChangeAspect="true"/>
          </p:cNvPicPr>
          <p:nvPr/>
        </p:nvPicPr>
        <p:blipFill>
          <a:blip r:embed="rId23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4" id="24"/>
          <p:cNvPicPr>
            <a:picLocks noChangeAspect="true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5" id="25"/>
          <p:cNvPicPr>
            <a:picLocks noChangeAspect="true"/>
          </p:cNvPicPr>
          <p:nvPr/>
        </p:nvPicPr>
        <p:blipFill>
          <a:blip r:embed="rId25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6" id="26"/>
          <p:cNvPicPr>
            <a:picLocks noChangeAspect="true"/>
          </p:cNvPicPr>
          <p:nvPr/>
        </p:nvPicPr>
        <p:blipFill>
          <a:blip r:embed="rId26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7" id="27"/>
          <p:cNvPicPr>
            <a:picLocks noChangeAspect="true"/>
          </p:cNvPicPr>
          <p:nvPr/>
        </p:nvPicPr>
        <p:blipFill>
          <a:blip r:embed="rId27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8" id="28"/>
          <p:cNvPicPr>
            <a:picLocks noChangeAspect="true"/>
          </p:cNvPicPr>
          <p:nvPr/>
        </p:nvPicPr>
        <p:blipFill>
          <a:blip r:embed="rId28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9" id="29"/>
          <p:cNvPicPr>
            <a:picLocks noChangeAspect="true"/>
          </p:cNvPicPr>
          <p:nvPr/>
        </p:nvPicPr>
        <p:blipFill>
          <a:blip r:embed="rId29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0" id="30"/>
          <p:cNvPicPr>
            <a:picLocks noChangeAspect="true"/>
          </p:cNvPicPr>
          <p:nvPr/>
        </p:nvPicPr>
        <p:blipFill>
          <a:blip r:embed="rId30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1" id="31"/>
          <p:cNvPicPr>
            <a:picLocks noChangeAspect="true"/>
          </p:cNvPicPr>
          <p:nvPr/>
        </p:nvPicPr>
        <p:blipFill>
          <a:blip r:embed="rId31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2" id="32"/>
          <p:cNvPicPr>
            <a:picLocks noChangeAspect="true"/>
          </p:cNvPicPr>
          <p:nvPr/>
        </p:nvPicPr>
        <p:blipFill>
          <a:blip r:embed="rId32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3" id="33"/>
          <p:cNvPicPr>
            <a:picLocks noChangeAspect="true"/>
          </p:cNvPicPr>
          <p:nvPr/>
        </p:nvPicPr>
        <p:blipFill>
          <a:blip r:embed="rId33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4" id="34"/>
          <p:cNvPicPr>
            <a:picLocks noChangeAspect="true"/>
          </p:cNvPicPr>
          <p:nvPr/>
        </p:nvPicPr>
        <p:blipFill>
          <a:blip r:embed="rId34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5" id="35"/>
          <p:cNvPicPr>
            <a:picLocks noChangeAspect="true"/>
          </p:cNvPicPr>
          <p:nvPr/>
        </p:nvPicPr>
        <p:blipFill>
          <a:blip r:embed="rId35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6" id="36"/>
          <p:cNvPicPr>
            <a:picLocks noChangeAspect="true"/>
          </p:cNvPicPr>
          <p:nvPr/>
        </p:nvPicPr>
        <p:blipFill>
          <a:blip r:embed="rId36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7" id="37"/>
          <p:cNvPicPr>
            <a:picLocks noChangeAspect="true"/>
          </p:cNvPicPr>
          <p:nvPr/>
        </p:nvPicPr>
        <p:blipFill>
          <a:blip r:embed="rId37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8" id="38"/>
          <p:cNvPicPr>
            <a:picLocks noChangeAspect="true"/>
          </p:cNvPicPr>
          <p:nvPr/>
        </p:nvPicPr>
        <p:blipFill>
          <a:blip r:embed="rId38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39" id="39"/>
          <p:cNvPicPr>
            <a:picLocks noChangeAspect="true"/>
          </p:cNvPicPr>
          <p:nvPr/>
        </p:nvPicPr>
        <p:blipFill>
          <a:blip r:embed="rId39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0" id="40"/>
          <p:cNvPicPr>
            <a:picLocks noChangeAspect="true"/>
          </p:cNvPicPr>
          <p:nvPr/>
        </p:nvPicPr>
        <p:blipFill>
          <a:blip r:embed="rId40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1" id="41"/>
          <p:cNvPicPr>
            <a:picLocks noChangeAspect="true"/>
          </p:cNvPicPr>
          <p:nvPr/>
        </p:nvPicPr>
        <p:blipFill>
          <a:blip r:embed="rId41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2" id="42"/>
          <p:cNvPicPr>
            <a:picLocks noChangeAspect="true"/>
          </p:cNvPicPr>
          <p:nvPr/>
        </p:nvPicPr>
        <p:blipFill>
          <a:blip r:embed="rId42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3" id="43"/>
          <p:cNvPicPr>
            <a:picLocks noChangeAspect="true"/>
          </p:cNvPicPr>
          <p:nvPr/>
        </p:nvPicPr>
        <p:blipFill>
          <a:blip r:embed="rId43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4" id="44"/>
          <p:cNvPicPr>
            <a:picLocks noChangeAspect="true"/>
          </p:cNvPicPr>
          <p:nvPr/>
        </p:nvPicPr>
        <p:blipFill>
          <a:blip r:embed="rId44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5" id="45"/>
          <p:cNvPicPr>
            <a:picLocks noChangeAspect="true"/>
          </p:cNvPicPr>
          <p:nvPr/>
        </p:nvPicPr>
        <p:blipFill>
          <a:blip r:embed="rId45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6" id="46"/>
          <p:cNvPicPr>
            <a:picLocks noChangeAspect="true"/>
          </p:cNvPicPr>
          <p:nvPr/>
        </p:nvPicPr>
        <p:blipFill>
          <a:blip r:embed="rId46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7" id="47"/>
          <p:cNvPicPr>
            <a:picLocks noChangeAspect="true"/>
          </p:cNvPicPr>
          <p:nvPr/>
        </p:nvPicPr>
        <p:blipFill>
          <a:blip r:embed="rId47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8" id="48"/>
          <p:cNvPicPr>
            <a:picLocks noChangeAspect="true"/>
          </p:cNvPicPr>
          <p:nvPr/>
        </p:nvPicPr>
        <p:blipFill>
          <a:blip r:embed="rId48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49" id="49"/>
          <p:cNvPicPr>
            <a:picLocks noChangeAspect="true"/>
          </p:cNvPicPr>
          <p:nvPr/>
        </p:nvPicPr>
        <p:blipFill>
          <a:blip r:embed="rId49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0" id="50"/>
          <p:cNvPicPr>
            <a:picLocks noChangeAspect="true"/>
          </p:cNvPicPr>
          <p:nvPr/>
        </p:nvPicPr>
        <p:blipFill>
          <a:blip r:embed="rId50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1" id="51"/>
          <p:cNvPicPr>
            <a:picLocks noChangeAspect="true"/>
          </p:cNvPicPr>
          <p:nvPr/>
        </p:nvPicPr>
        <p:blipFill>
          <a:blip r:embed="rId51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2" id="52"/>
          <p:cNvPicPr>
            <a:picLocks noChangeAspect="true"/>
          </p:cNvPicPr>
          <p:nvPr/>
        </p:nvPicPr>
        <p:blipFill>
          <a:blip r:embed="rId52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3" id="53"/>
          <p:cNvPicPr>
            <a:picLocks noChangeAspect="true"/>
          </p:cNvPicPr>
          <p:nvPr/>
        </p:nvPicPr>
        <p:blipFill>
          <a:blip r:embed="rId53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4" id="54"/>
          <p:cNvPicPr>
            <a:picLocks noChangeAspect="true"/>
          </p:cNvPicPr>
          <p:nvPr/>
        </p:nvPicPr>
        <p:blipFill>
          <a:blip r:embed="rId54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5" id="55"/>
          <p:cNvPicPr>
            <a:picLocks noChangeAspect="true"/>
          </p:cNvPicPr>
          <p:nvPr/>
        </p:nvPicPr>
        <p:blipFill>
          <a:blip r:embed="rId55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6" id="56"/>
          <p:cNvPicPr>
            <a:picLocks noChangeAspect="true"/>
          </p:cNvPicPr>
          <p:nvPr/>
        </p:nvPicPr>
        <p:blipFill>
          <a:blip r:embed="rId56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7" id="57"/>
          <p:cNvPicPr>
            <a:picLocks noChangeAspect="true"/>
          </p:cNvPicPr>
          <p:nvPr/>
        </p:nvPicPr>
        <p:blipFill>
          <a:blip r:embed="rId57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8" id="58"/>
          <p:cNvPicPr>
            <a:picLocks noChangeAspect="true"/>
          </p:cNvPicPr>
          <p:nvPr/>
        </p:nvPicPr>
        <p:blipFill>
          <a:blip r:embed="rId58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59" id="59"/>
          <p:cNvPicPr>
            <a:picLocks noChangeAspect="true"/>
          </p:cNvPicPr>
          <p:nvPr/>
        </p:nvPicPr>
        <p:blipFill>
          <a:blip r:embed="rId59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0" id="60"/>
          <p:cNvPicPr>
            <a:picLocks noChangeAspect="true"/>
          </p:cNvPicPr>
          <p:nvPr/>
        </p:nvPicPr>
        <p:blipFill>
          <a:blip r:embed="rId60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1" id="61"/>
          <p:cNvPicPr>
            <a:picLocks noChangeAspect="true"/>
          </p:cNvPicPr>
          <p:nvPr/>
        </p:nvPicPr>
        <p:blipFill>
          <a:blip r:embed="rId61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2" id="62"/>
          <p:cNvPicPr>
            <a:picLocks noChangeAspect="true"/>
          </p:cNvPicPr>
          <p:nvPr/>
        </p:nvPicPr>
        <p:blipFill>
          <a:blip r:embed="rId62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3" id="63"/>
          <p:cNvPicPr>
            <a:picLocks noChangeAspect="true"/>
          </p:cNvPicPr>
          <p:nvPr/>
        </p:nvPicPr>
        <p:blipFill>
          <a:blip r:embed="rId63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4" id="64"/>
          <p:cNvPicPr>
            <a:picLocks noChangeAspect="true"/>
          </p:cNvPicPr>
          <p:nvPr/>
        </p:nvPicPr>
        <p:blipFill>
          <a:blip r:embed="rId64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5" id="65"/>
          <p:cNvPicPr>
            <a:picLocks noChangeAspect="true"/>
          </p:cNvPicPr>
          <p:nvPr/>
        </p:nvPicPr>
        <p:blipFill>
          <a:blip r:embed="rId65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6" id="66"/>
          <p:cNvPicPr>
            <a:picLocks noChangeAspect="true"/>
          </p:cNvPicPr>
          <p:nvPr/>
        </p:nvPicPr>
        <p:blipFill>
          <a:blip r:embed="rId66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7" id="67"/>
          <p:cNvPicPr>
            <a:picLocks noChangeAspect="true"/>
          </p:cNvPicPr>
          <p:nvPr/>
        </p:nvPicPr>
        <p:blipFill>
          <a:blip r:embed="rId67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8" id="68"/>
          <p:cNvPicPr>
            <a:picLocks noChangeAspect="true"/>
          </p:cNvPicPr>
          <p:nvPr/>
        </p:nvPicPr>
        <p:blipFill>
          <a:blip r:embed="rId68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69" id="69"/>
          <p:cNvPicPr>
            <a:picLocks noChangeAspect="true"/>
          </p:cNvPicPr>
          <p:nvPr/>
        </p:nvPicPr>
        <p:blipFill>
          <a:blip r:embed="rId69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70" id="70"/>
          <p:cNvPicPr>
            <a:picLocks noChangeAspect="true"/>
          </p:cNvPicPr>
          <p:nvPr/>
        </p:nvPicPr>
        <p:blipFill>
          <a:blip r:embed="rId70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71" id="71"/>
          <p:cNvPicPr>
            <a:picLocks noChangeAspect="true"/>
          </p:cNvPicPr>
          <p:nvPr/>
        </p:nvPicPr>
        <p:blipFill>
          <a:blip r:embed="rId71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9" id="9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100" y="127000"/>
            <a:ext cx="22402800" cy="165481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